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D3E"/>
    <a:srgbClr val="6BA48D"/>
    <a:srgbClr val="A5C7B9"/>
    <a:srgbClr val="FBB384"/>
    <a:srgbClr val="71A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624" autoAdjust="0"/>
  </p:normalViewPr>
  <p:slideViewPr>
    <p:cSldViewPr snapToGrid="0" snapToObjects="1">
      <p:cViewPr varScale="1">
        <p:scale>
          <a:sx n="124" d="100"/>
          <a:sy n="124" d="100"/>
        </p:scale>
        <p:origin x="269" y="5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Orbix_Template_v02</Template>
  <TotalTime>83</TotalTime>
  <Words>137</Words>
  <Application>Microsoft Office PowerPoint</Application>
  <PresentationFormat>Diavoorstelling (16:9)</PresentationFormat>
  <Paragraphs>47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Lucida Grande</vt:lpstr>
      <vt:lpstr>Noyh</vt:lpstr>
      <vt:lpstr>Office-thema</vt:lpstr>
      <vt:lpstr>PowerPoint-presentatie</vt:lpstr>
      <vt:lpstr>Slags into granulates and fillers</vt:lpstr>
      <vt:lpstr>Carbonatation of different types of slag</vt:lpstr>
      <vt:lpstr>PowerPoint-presentatie</vt:lpstr>
      <vt:lpstr>Contact persons &amp; useful links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Laurens Van Geneugden</dc:creator>
  <cp:lastModifiedBy>ANDY AVEMCO</cp:lastModifiedBy>
  <cp:revision>14</cp:revision>
  <dcterms:created xsi:type="dcterms:W3CDTF">2019-03-08T09:46:35Z</dcterms:created>
  <dcterms:modified xsi:type="dcterms:W3CDTF">2019-03-28T15:14:22Z</dcterms:modified>
</cp:coreProperties>
</file>